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5918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Introduction to Health Analysis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35578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analysis is a comprehensive evaluation of your current health status. It helps identify areas for improvement and sets the foundation for achieving optimal well-being. This process involves assessing your vital signs, nutrition, physical activity, and potential health risks.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312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Your Body's Vital Signs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Blood Pressure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pressure measures the force of blood against your artery walls. It's vital to monitor blood pressure for potential hypertension or hypotension.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Heart Rate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Your heart rate reflects the number of times your heart beats per minute. It's a crucial indicator of cardiovascular health and fitness.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Body Temperature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 temperature provides insights into your overall health and can signal infections or other health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056" y="2457331"/>
            <a:ext cx="4972169" cy="33148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9852" y="893683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Evaluating Nutrition and Dietary Habits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9852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897493" y="2796064"/>
            <a:ext cx="10739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88269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Intake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88269" y="3163491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your daily food consumption, including portion sizes, to understand your calorie intake and nutrient balance.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870" y="2718911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4817269" y="2796064"/>
            <a:ext cx="17799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5343287" y="27189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Dietary Patterns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43287" y="3163491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your eating habits to identify any unhealthy patterns, such as skipping meals or excessive snacking.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9852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858798" y="5323046"/>
            <a:ext cx="1847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388269" y="5245894"/>
            <a:ext cx="262592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Nutrient Deficiencies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388269" y="5690473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any potential nutrient deficiencies by assessing your diet's composition and consulting with a healthcare professional.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674870" y="5245894"/>
            <a:ext cx="462796" cy="46279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4807863" y="5323046"/>
            <a:ext cx="196810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5343287" y="5245894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Food Sensitivities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5343287" y="5690473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Determine if you have any food sensitivities or allergies, which can impact your overall health and well-being.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5790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21" y="225743"/>
            <a:ext cx="1193840" cy="18064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222" y="2755821"/>
            <a:ext cx="9975175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Assessing Physical Activity and Fitness Levels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632222" y="5661422"/>
            <a:ext cx="13365956" cy="22860"/>
          </a:xfrm>
          <a:prstGeom prst="roundRect">
            <a:avLst>
              <a:gd name="adj" fmla="val 118530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3239572" y="5029260"/>
            <a:ext cx="22860" cy="632222"/>
          </a:xfrm>
          <a:prstGeom prst="roundRect">
            <a:avLst>
              <a:gd name="adj" fmla="val 118530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3047881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3203853" y="5525869"/>
            <a:ext cx="9429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122170" y="3591163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Frequency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12840" y="3981688"/>
            <a:ext cx="4876681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often do you engage in physical activity each week? Aim for at least 150 minutes of moderate-intensity exercise.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5948958" y="5661362"/>
            <a:ext cx="22860" cy="632222"/>
          </a:xfrm>
          <a:prstGeom prst="roundRect">
            <a:avLst>
              <a:gd name="adj" fmla="val 118530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5757267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5882283" y="5525869"/>
            <a:ext cx="15632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4831556" y="647426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Intensity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3522107" y="6864787"/>
            <a:ext cx="4876800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challenging is your exercise routine? You should be able to talk but not sing comfortably during your workout.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8658225" y="5029260"/>
            <a:ext cx="22860" cy="632222"/>
          </a:xfrm>
          <a:prstGeom prst="roundRect">
            <a:avLst>
              <a:gd name="adj" fmla="val 118530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8466534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8588573" y="5525869"/>
            <a:ext cx="16228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5"/>
          <p:cNvSpPr/>
          <p:nvPr/>
        </p:nvSpPr>
        <p:spPr>
          <a:xfrm>
            <a:off x="7540823" y="3591163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Duration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6231374" y="3981688"/>
            <a:ext cx="4876800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long are your exercise sessions? Aim for at least 30 minutes of moderate-intensity exercise most days of the week.</a:t>
            </a:r>
            <a:endParaRPr lang="en-US" sz="1400" dirty="0"/>
          </a:p>
        </p:txBody>
      </p:sp>
      <p:sp>
        <p:nvSpPr>
          <p:cNvPr id="21" name="Shape 17"/>
          <p:cNvSpPr/>
          <p:nvPr/>
        </p:nvSpPr>
        <p:spPr>
          <a:xfrm>
            <a:off x="11367611" y="5661362"/>
            <a:ext cx="22860" cy="632222"/>
          </a:xfrm>
          <a:prstGeom prst="roundRect">
            <a:avLst>
              <a:gd name="adj" fmla="val 118530"/>
            </a:avLst>
          </a:prstGeom>
          <a:solidFill>
            <a:srgbClr val="D8D4D4"/>
          </a:solidFill>
          <a:ln/>
        </p:spPr>
      </p:sp>
      <p:sp>
        <p:nvSpPr>
          <p:cNvPr id="22" name="Shape 18"/>
          <p:cNvSpPr/>
          <p:nvPr/>
        </p:nvSpPr>
        <p:spPr>
          <a:xfrm>
            <a:off x="11175921" y="5458242"/>
            <a:ext cx="406360" cy="40636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3" name="Text 19"/>
          <p:cNvSpPr/>
          <p:nvPr/>
        </p:nvSpPr>
        <p:spPr>
          <a:xfrm>
            <a:off x="11292602" y="5525869"/>
            <a:ext cx="17287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0"/>
          <p:cNvSpPr/>
          <p:nvPr/>
        </p:nvSpPr>
        <p:spPr>
          <a:xfrm>
            <a:off x="10250210" y="6474262"/>
            <a:ext cx="2257901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Exercise Type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8940760" y="6864787"/>
            <a:ext cx="4876800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kinds of activities do you enjoy? Engage in a variety of activities, including cardio, strength training, and flexibility exercises.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532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20" y="259437"/>
            <a:ext cx="1965841" cy="2076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6638" y="3300174"/>
            <a:ext cx="8208407" cy="648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Potential Health Risks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26638" y="4260413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934164" y="4467939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Family History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34164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your family history of health conditions to understand your potential genetic predispositions.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419023" y="4260413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7626548" y="4467939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Lifestyle Factors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626548" y="4916924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your lifestyle habits, such as smoking, alcohol consumption, and stress levels, for potential health risks.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26638" y="5996345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934164" y="6203871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Medical Conditions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34164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any pre-existing medical conditions that require ongoing management or monitoring.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419023" y="5996345"/>
            <a:ext cx="6484858" cy="1528405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5" name="Text 11"/>
          <p:cNvSpPr/>
          <p:nvPr/>
        </p:nvSpPr>
        <p:spPr>
          <a:xfrm>
            <a:off x="7626548" y="6203871"/>
            <a:ext cx="280404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Environmental Factors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7626548" y="6652855"/>
            <a:ext cx="606980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your exposure to environmental hazards, such as air pollution or toxins, which can impact your health.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0" y="2433280"/>
            <a:ext cx="5031700" cy="3362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a Personalized Health Plan</a:t>
            </a:r>
            <a:endParaRPr lang="en-US" sz="35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Goals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realistic and achievable health goals, such as weight loss, improved fitness, or reduced stress.</a:t>
            </a:r>
            <a:endParaRPr lang="en-US" sz="1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6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Strategies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specific strategies to achieve your goals, such as dietary changes, exercise programs, or stress management techniques.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04603" y="5001101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Changes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implementing your chosen strategies gradually and consistently to build healthy habits.</a:t>
            </a:r>
            <a:endParaRPr lang="en-US" sz="14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Seek Support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Enlist support from healthcare professionals, friends, or family to maintain motivation and accountability.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Progress and Adjusting Strategies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959537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7810" y="296715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14862" y="311086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403908" y="3110865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9143" y="3110865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2174379" y="311086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7810" y="36174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4862" y="3761184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403908" y="3761184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180 lbs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289143" y="3761184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 lbs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2174379" y="3761184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 lbs in 1 month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287810" y="46306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514862" y="477440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Pressure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8403908" y="477440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130/80 mmHg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10289143" y="477440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120/80 mmHg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2174379" y="477440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 mmHg in 2 months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6287810" y="5643920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6514862" y="578762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Fitness Level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8403908" y="578762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minutes jogging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10289143" y="578762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minutes jogging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12174379" y="5787628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distance in 3 months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794" y="2316004"/>
            <a:ext cx="4976693" cy="35998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3661" y="560665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Maintaining Long-Term Health and Wellness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61" y="2140863"/>
            <a:ext cx="509707" cy="5097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3661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Stay Active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13661" y="3295293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physical activity promotes cardiovascular health, strengthens muscles, and boosts energy levels.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76" y="2140863"/>
            <a:ext cx="509707" cy="5097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24876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Eat Healthy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4724876" y="3295293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balanced diet rich in fruits, vegetables, and whole grains provides essential nutrients for optimal well-being.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61" y="5211842"/>
            <a:ext cx="509707" cy="5097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3661" y="592538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Sleep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13661" y="6366272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Getting adequate sleep is crucial for physical and mental recovery, hormone regulation, and immune function.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876" y="5211842"/>
            <a:ext cx="509707" cy="5097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24876" y="592538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Stress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4724876" y="6366272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Stress can negatively impact health. Manage stress through relaxation techniques, mindfulness, and support networks.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2024-09-11T05:21:04Z</dcterms:created>
  <dcterms:modified xsi:type="dcterms:W3CDTF">2024-09-11T05:21:04Z</dcterms:modified>
</cp:coreProperties>
</file>